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00184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62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31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8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969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1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7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7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07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5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8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2/2/2022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5620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4B40E996-853D-4984-8CDB-D205E14057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-98603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CFCE6BC-4706-49A2-816A-A44669F98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637" y="1"/>
            <a:ext cx="8894726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80000">
                <a:srgbClr val="000000">
                  <a:alpha val="0"/>
                </a:srgbClr>
              </a:gs>
              <a:gs pos="51000">
                <a:srgbClr val="00000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4A6FF1-4EA2-49BA-AC77-2671119FD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8488" y="342740"/>
            <a:ext cx="7797799" cy="616054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FFFF00"/>
                </a:solidFill>
              </a:rPr>
              <a:t>Wat is data </a:t>
            </a:r>
            <a:r>
              <a:rPr lang="nl-NL" dirty="0" err="1">
                <a:solidFill>
                  <a:srgbClr val="FFFF00"/>
                </a:solidFill>
              </a:rPr>
              <a:t>Science</a:t>
            </a:r>
            <a:r>
              <a:rPr lang="nl-NL" dirty="0">
                <a:solidFill>
                  <a:srgbClr val="FFFF00"/>
                </a:solidFill>
              </a:rPr>
              <a:t>?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AE1141F-49F9-4ECA-B664-7BF2D18F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495" y="1873624"/>
            <a:ext cx="10838330" cy="391328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FFFF00"/>
                </a:solidFill>
              </a:rPr>
              <a:t>Inzichten uit data verkrijgen, grote hoeveelheden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FFFF00"/>
                </a:solidFill>
              </a:rPr>
              <a:t>Welke vragen moeten beantwoord worden en waar is de data die we er voor nodig hebben?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FFFF00"/>
                </a:solidFill>
              </a:rPr>
              <a:t>Wiskunde, statistiek, informatiekunde, computerwetenschap.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FFFF00"/>
                </a:solidFill>
              </a:rPr>
              <a:t>Machinaal leren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FFFF00"/>
                </a:solidFill>
              </a:rPr>
              <a:t>Gaat vooral over het werven van de data, en niet wat er mee moet gebeuren.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8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Leaf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58</Words>
  <Application>Microsoft Office PowerPoint</Application>
  <PresentationFormat>Breedbeeld</PresentationFormat>
  <Paragraphs>6</Paragraphs>
  <Slides>1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6" baseType="lpstr">
      <vt:lpstr>Arial</vt:lpstr>
      <vt:lpstr>Avenir Next LT Pro Light</vt:lpstr>
      <vt:lpstr>Rockwell Nova Light</vt:lpstr>
      <vt:lpstr>Wingdings</vt:lpstr>
      <vt:lpstr>LeafVTI</vt:lpstr>
      <vt:lpstr>Wat is data Science?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 is data Science?</dc:title>
  <dc:creator>Pjotr van Pruissen</dc:creator>
  <cp:lastModifiedBy>Pjotr van Pruissen</cp:lastModifiedBy>
  <cp:revision>3</cp:revision>
  <dcterms:created xsi:type="dcterms:W3CDTF">2022-02-02T08:11:57Z</dcterms:created>
  <dcterms:modified xsi:type="dcterms:W3CDTF">2022-02-02T08:49:29Z</dcterms:modified>
</cp:coreProperties>
</file>